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354" r:id="rId4"/>
    <p:sldId id="356" r:id="rId5"/>
    <p:sldId id="352" r:id="rId6"/>
    <p:sldId id="355" r:id="rId7"/>
    <p:sldId id="325"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8741" autoAdjust="0"/>
  </p:normalViewPr>
  <p:slideViewPr>
    <p:cSldViewPr>
      <p:cViewPr varScale="1">
        <p:scale>
          <a:sx n="76" d="100"/>
          <a:sy n="76" d="100"/>
        </p:scale>
        <p:origin x="990" y="9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39D38A-8A92-48CE-AA15-D35549A7F480}" type="datetimeFigureOut">
              <a:rPr lang="es-ES" smtClean="0"/>
              <a:pPr/>
              <a:t>18/03/2015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14A1E4-708C-42AA-B33C-BDA0D8541C11}" type="slidenum">
              <a:rPr lang="es-ES" smtClean="0"/>
              <a:pPr/>
              <a:t>‹Nº›</a:t>
            </a:fld>
            <a:endParaRPr lang="es-ES"/>
          </a:p>
        </p:txBody>
      </p:sp>
    </p:spTree>
    <p:extLst>
      <p:ext uri="{BB962C8B-B14F-4D97-AF65-F5344CB8AC3E}">
        <p14:creationId xmlns:p14="http://schemas.microsoft.com/office/powerpoint/2010/main" val="1246473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514A1E4-708C-42AA-B33C-BDA0D8541C11}" type="slidenum">
              <a:rPr lang="es-ES" smtClean="0"/>
              <a:pPr/>
              <a:t>3</a:t>
            </a:fld>
            <a:endParaRPr lang="es-ES"/>
          </a:p>
        </p:txBody>
      </p:sp>
    </p:spTree>
    <p:extLst>
      <p:ext uri="{BB962C8B-B14F-4D97-AF65-F5344CB8AC3E}">
        <p14:creationId xmlns:p14="http://schemas.microsoft.com/office/powerpoint/2010/main" val="1642086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514A1E4-708C-42AA-B33C-BDA0D8541C11}" type="slidenum">
              <a:rPr lang="es-ES" smtClean="0"/>
              <a:pPr/>
              <a:t>4</a:t>
            </a:fld>
            <a:endParaRPr lang="es-ES"/>
          </a:p>
        </p:txBody>
      </p:sp>
    </p:spTree>
    <p:extLst>
      <p:ext uri="{BB962C8B-B14F-4D97-AF65-F5344CB8AC3E}">
        <p14:creationId xmlns:p14="http://schemas.microsoft.com/office/powerpoint/2010/main" val="1609416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45AC87D-C519-406D-9224-E78E93D5FF09}" type="datetime1">
              <a:rPr lang="es-ES" smtClean="0"/>
              <a:t>18/03/2015</a:t>
            </a:fld>
            <a:endParaRPr lang="es-ES"/>
          </a:p>
        </p:txBody>
      </p:sp>
      <p:sp>
        <p:nvSpPr>
          <p:cNvPr id="5" name="4 Marcador de pie de página"/>
          <p:cNvSpPr>
            <a:spLocks noGrp="1"/>
          </p:cNvSpPr>
          <p:nvPr>
            <p:ph type="ftr" sz="quarter" idx="11"/>
          </p:nvPr>
        </p:nvSpPr>
        <p:spPr/>
        <p:txBody>
          <a:bodyPr/>
          <a:lstStyle/>
          <a:p>
            <a:r>
              <a:rPr lang="es-ES" smtClean="0"/>
              <a:t>M.A. Jorge R Gallegos</a:t>
            </a:r>
            <a:endParaRPr lang="es-ES"/>
          </a:p>
        </p:txBody>
      </p:sp>
      <p:sp>
        <p:nvSpPr>
          <p:cNvPr id="6" name="5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B5B5EB0-C683-431C-AB53-8FF4ED56854E}" type="datetime1">
              <a:rPr lang="es-ES" smtClean="0"/>
              <a:t>18/03/2015</a:t>
            </a:fld>
            <a:endParaRPr lang="es-ES"/>
          </a:p>
        </p:txBody>
      </p:sp>
      <p:sp>
        <p:nvSpPr>
          <p:cNvPr id="5" name="4 Marcador de pie de página"/>
          <p:cNvSpPr>
            <a:spLocks noGrp="1"/>
          </p:cNvSpPr>
          <p:nvPr>
            <p:ph type="ftr" sz="quarter" idx="11"/>
          </p:nvPr>
        </p:nvSpPr>
        <p:spPr/>
        <p:txBody>
          <a:bodyPr/>
          <a:lstStyle/>
          <a:p>
            <a:r>
              <a:rPr lang="es-ES" smtClean="0"/>
              <a:t>M.A. Jorge R Gallegos</a:t>
            </a:r>
            <a:endParaRPr lang="es-ES"/>
          </a:p>
        </p:txBody>
      </p:sp>
      <p:sp>
        <p:nvSpPr>
          <p:cNvPr id="6" name="5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217A79A-95B2-4D27-958E-A5F4FB809C47}" type="datetime1">
              <a:rPr lang="es-ES" smtClean="0"/>
              <a:t>18/03/2015</a:t>
            </a:fld>
            <a:endParaRPr lang="es-ES"/>
          </a:p>
        </p:txBody>
      </p:sp>
      <p:sp>
        <p:nvSpPr>
          <p:cNvPr id="5" name="4 Marcador de pie de página"/>
          <p:cNvSpPr>
            <a:spLocks noGrp="1"/>
          </p:cNvSpPr>
          <p:nvPr>
            <p:ph type="ftr" sz="quarter" idx="11"/>
          </p:nvPr>
        </p:nvSpPr>
        <p:spPr/>
        <p:txBody>
          <a:bodyPr/>
          <a:lstStyle/>
          <a:p>
            <a:r>
              <a:rPr lang="es-ES" smtClean="0"/>
              <a:t>M.A. Jorge R Gallegos</a:t>
            </a:r>
            <a:endParaRPr lang="es-ES"/>
          </a:p>
        </p:txBody>
      </p:sp>
      <p:sp>
        <p:nvSpPr>
          <p:cNvPr id="6" name="5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EFFAD44-2C4E-41AA-973C-E07FD67CB100}" type="datetime1">
              <a:rPr lang="es-ES" smtClean="0"/>
              <a:t>18/03/2015</a:t>
            </a:fld>
            <a:endParaRPr lang="es-ES"/>
          </a:p>
        </p:txBody>
      </p:sp>
      <p:sp>
        <p:nvSpPr>
          <p:cNvPr id="5" name="4 Marcador de pie de página"/>
          <p:cNvSpPr>
            <a:spLocks noGrp="1"/>
          </p:cNvSpPr>
          <p:nvPr>
            <p:ph type="ftr" sz="quarter" idx="11"/>
          </p:nvPr>
        </p:nvSpPr>
        <p:spPr/>
        <p:txBody>
          <a:bodyPr/>
          <a:lstStyle/>
          <a:p>
            <a:r>
              <a:rPr lang="es-ES" smtClean="0"/>
              <a:t>M.A. Jorge R Gallegos</a:t>
            </a:r>
            <a:endParaRPr lang="es-ES"/>
          </a:p>
        </p:txBody>
      </p:sp>
      <p:sp>
        <p:nvSpPr>
          <p:cNvPr id="6" name="5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A71D0FF-4752-49A9-BB6D-EBE8CFDE4D76}" type="datetime1">
              <a:rPr lang="es-ES" smtClean="0"/>
              <a:t>18/03/2015</a:t>
            </a:fld>
            <a:endParaRPr lang="es-ES"/>
          </a:p>
        </p:txBody>
      </p:sp>
      <p:sp>
        <p:nvSpPr>
          <p:cNvPr id="5" name="4 Marcador de pie de página"/>
          <p:cNvSpPr>
            <a:spLocks noGrp="1"/>
          </p:cNvSpPr>
          <p:nvPr>
            <p:ph type="ftr" sz="quarter" idx="11"/>
          </p:nvPr>
        </p:nvSpPr>
        <p:spPr/>
        <p:txBody>
          <a:bodyPr/>
          <a:lstStyle/>
          <a:p>
            <a:r>
              <a:rPr lang="es-ES" smtClean="0"/>
              <a:t>M.A. Jorge R Gallegos</a:t>
            </a:r>
            <a:endParaRPr lang="es-ES"/>
          </a:p>
        </p:txBody>
      </p:sp>
      <p:sp>
        <p:nvSpPr>
          <p:cNvPr id="6" name="5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00A5068F-9E84-40FE-92AE-255DCB308E7C}" type="datetime1">
              <a:rPr lang="es-ES" smtClean="0"/>
              <a:t>18/03/2015</a:t>
            </a:fld>
            <a:endParaRPr lang="es-ES"/>
          </a:p>
        </p:txBody>
      </p:sp>
      <p:sp>
        <p:nvSpPr>
          <p:cNvPr id="6" name="5 Marcador de pie de página"/>
          <p:cNvSpPr>
            <a:spLocks noGrp="1"/>
          </p:cNvSpPr>
          <p:nvPr>
            <p:ph type="ftr" sz="quarter" idx="11"/>
          </p:nvPr>
        </p:nvSpPr>
        <p:spPr/>
        <p:txBody>
          <a:bodyPr/>
          <a:lstStyle/>
          <a:p>
            <a:r>
              <a:rPr lang="es-ES" smtClean="0"/>
              <a:t>M.A. Jorge R Gallegos</a:t>
            </a:r>
            <a:endParaRPr lang="es-ES"/>
          </a:p>
        </p:txBody>
      </p:sp>
      <p:sp>
        <p:nvSpPr>
          <p:cNvPr id="7" name="6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D514AC8-4304-498A-911D-3C9560E041E7}" type="datetime1">
              <a:rPr lang="es-ES" smtClean="0"/>
              <a:t>18/03/2015</a:t>
            </a:fld>
            <a:endParaRPr lang="es-ES"/>
          </a:p>
        </p:txBody>
      </p:sp>
      <p:sp>
        <p:nvSpPr>
          <p:cNvPr id="8" name="7 Marcador de pie de página"/>
          <p:cNvSpPr>
            <a:spLocks noGrp="1"/>
          </p:cNvSpPr>
          <p:nvPr>
            <p:ph type="ftr" sz="quarter" idx="11"/>
          </p:nvPr>
        </p:nvSpPr>
        <p:spPr/>
        <p:txBody>
          <a:bodyPr/>
          <a:lstStyle/>
          <a:p>
            <a:r>
              <a:rPr lang="es-ES" smtClean="0"/>
              <a:t>M.A. Jorge R Gallegos</a:t>
            </a:r>
            <a:endParaRPr lang="es-ES"/>
          </a:p>
        </p:txBody>
      </p:sp>
      <p:sp>
        <p:nvSpPr>
          <p:cNvPr id="9" name="8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8E39B98-3825-4077-AD43-3F0D83C0EF7A}" type="datetime1">
              <a:rPr lang="es-ES" smtClean="0"/>
              <a:t>18/03/2015</a:t>
            </a:fld>
            <a:endParaRPr lang="es-ES"/>
          </a:p>
        </p:txBody>
      </p:sp>
      <p:sp>
        <p:nvSpPr>
          <p:cNvPr id="4" name="3 Marcador de pie de página"/>
          <p:cNvSpPr>
            <a:spLocks noGrp="1"/>
          </p:cNvSpPr>
          <p:nvPr>
            <p:ph type="ftr" sz="quarter" idx="11"/>
          </p:nvPr>
        </p:nvSpPr>
        <p:spPr/>
        <p:txBody>
          <a:bodyPr/>
          <a:lstStyle/>
          <a:p>
            <a:r>
              <a:rPr lang="es-ES" smtClean="0"/>
              <a:t>M.A. Jorge R Gallegos</a:t>
            </a:r>
            <a:endParaRPr lang="es-ES"/>
          </a:p>
        </p:txBody>
      </p:sp>
      <p:sp>
        <p:nvSpPr>
          <p:cNvPr id="5" name="4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B16A8A1-E33D-4E7D-9FF9-6DFCF3C85842}" type="datetime1">
              <a:rPr lang="es-ES" smtClean="0"/>
              <a:t>18/03/2015</a:t>
            </a:fld>
            <a:endParaRPr lang="es-ES"/>
          </a:p>
        </p:txBody>
      </p:sp>
      <p:sp>
        <p:nvSpPr>
          <p:cNvPr id="3" name="2 Marcador de pie de página"/>
          <p:cNvSpPr>
            <a:spLocks noGrp="1"/>
          </p:cNvSpPr>
          <p:nvPr>
            <p:ph type="ftr" sz="quarter" idx="11"/>
          </p:nvPr>
        </p:nvSpPr>
        <p:spPr/>
        <p:txBody>
          <a:bodyPr/>
          <a:lstStyle/>
          <a:p>
            <a:r>
              <a:rPr lang="es-ES" smtClean="0"/>
              <a:t>M.A. Jorge R Gallegos</a:t>
            </a:r>
            <a:endParaRPr lang="es-ES"/>
          </a:p>
        </p:txBody>
      </p:sp>
      <p:sp>
        <p:nvSpPr>
          <p:cNvPr id="4" name="3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895980A-0DC5-4FC5-BBF9-CB1EADD56263}" type="datetime1">
              <a:rPr lang="es-ES" smtClean="0"/>
              <a:t>18/03/2015</a:t>
            </a:fld>
            <a:endParaRPr lang="es-ES"/>
          </a:p>
        </p:txBody>
      </p:sp>
      <p:sp>
        <p:nvSpPr>
          <p:cNvPr id="6" name="5 Marcador de pie de página"/>
          <p:cNvSpPr>
            <a:spLocks noGrp="1"/>
          </p:cNvSpPr>
          <p:nvPr>
            <p:ph type="ftr" sz="quarter" idx="11"/>
          </p:nvPr>
        </p:nvSpPr>
        <p:spPr/>
        <p:txBody>
          <a:bodyPr/>
          <a:lstStyle/>
          <a:p>
            <a:r>
              <a:rPr lang="es-ES" smtClean="0"/>
              <a:t>M.A. Jorge R Gallegos</a:t>
            </a:r>
            <a:endParaRPr lang="es-ES"/>
          </a:p>
        </p:txBody>
      </p:sp>
      <p:sp>
        <p:nvSpPr>
          <p:cNvPr id="7" name="6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B16F5A6-EE11-4877-81A3-CED3172C9DDB}" type="datetime1">
              <a:rPr lang="es-ES" smtClean="0"/>
              <a:t>18/03/2015</a:t>
            </a:fld>
            <a:endParaRPr lang="es-ES"/>
          </a:p>
        </p:txBody>
      </p:sp>
      <p:sp>
        <p:nvSpPr>
          <p:cNvPr id="6" name="5 Marcador de pie de página"/>
          <p:cNvSpPr>
            <a:spLocks noGrp="1"/>
          </p:cNvSpPr>
          <p:nvPr>
            <p:ph type="ftr" sz="quarter" idx="11"/>
          </p:nvPr>
        </p:nvSpPr>
        <p:spPr/>
        <p:txBody>
          <a:bodyPr/>
          <a:lstStyle/>
          <a:p>
            <a:r>
              <a:rPr lang="es-ES" smtClean="0"/>
              <a:t>M.A. Jorge R Gallegos</a:t>
            </a:r>
            <a:endParaRPr lang="es-ES"/>
          </a:p>
        </p:txBody>
      </p:sp>
      <p:sp>
        <p:nvSpPr>
          <p:cNvPr id="7" name="6 Marcador de número de diapositiva"/>
          <p:cNvSpPr>
            <a:spLocks noGrp="1"/>
          </p:cNvSpPr>
          <p:nvPr>
            <p:ph type="sldNum" sz="quarter" idx="12"/>
          </p:nvPr>
        </p:nvSpPr>
        <p:spPr/>
        <p:txBody>
          <a:bodyPr/>
          <a:lstStyle/>
          <a:p>
            <a:fld id="{EC50F530-2546-4387-914E-250D24440FAB}" type="slidenum">
              <a:rPr lang="es-ES" smtClean="0"/>
              <a:pPr/>
              <a:t>‹Nº›</a:t>
            </a:fld>
            <a:endParaRPr lang="es-E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C1D53-0149-4779-95E8-4CE8CFADC67F}" type="datetime1">
              <a:rPr lang="es-ES" smtClean="0"/>
              <a:t>18/03/2015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M.A. Jorge R Gallegos</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0F530-2546-4387-914E-250D24440FA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FLECHA"/>
          <p:cNvPicPr>
            <a:picLocks noChangeAspect="1" noChangeArrowheads="1"/>
          </p:cNvPicPr>
          <p:nvPr/>
        </p:nvPicPr>
        <p:blipFill>
          <a:blip r:embed="rId2" cstate="print"/>
          <a:srcRect/>
          <a:stretch>
            <a:fillRect/>
          </a:stretch>
        </p:blipFill>
        <p:spPr bwMode="auto">
          <a:xfrm>
            <a:off x="5500694" y="5786454"/>
            <a:ext cx="1857388" cy="902128"/>
          </a:xfrm>
          <a:prstGeom prst="rect">
            <a:avLst/>
          </a:prstGeom>
          <a:noFill/>
        </p:spPr>
      </p:pic>
      <p:sp>
        <p:nvSpPr>
          <p:cNvPr id="12" name="11 CuadroTexto"/>
          <p:cNvSpPr txBox="1"/>
          <p:nvPr/>
        </p:nvSpPr>
        <p:spPr>
          <a:xfrm>
            <a:off x="4214810" y="5929330"/>
            <a:ext cx="4714908" cy="400110"/>
          </a:xfrm>
          <a:prstGeom prst="rect">
            <a:avLst/>
          </a:prstGeom>
          <a:noFill/>
        </p:spPr>
        <p:txBody>
          <a:bodyPr wrap="square" rtlCol="0">
            <a:spAutoFit/>
          </a:bodyPr>
          <a:lstStyle/>
          <a:p>
            <a:pPr algn="ctr"/>
            <a:r>
              <a:rPr lang="es-ES" sz="2000" dirty="0" smtClean="0">
                <a:ln w="19050">
                  <a:noFill/>
                </a:ln>
                <a:solidFill>
                  <a:schemeClr val="accent1">
                    <a:lumMod val="50000"/>
                  </a:schemeClr>
                </a:solidFill>
                <a:latin typeface="Square721 BdEx BT" pitchFamily="34" charset="0"/>
              </a:rPr>
              <a:t>¡Transformando Vidas!</a:t>
            </a:r>
            <a:endParaRPr lang="es-ES" sz="2000" dirty="0">
              <a:ln w="19050">
                <a:noFill/>
              </a:ln>
              <a:solidFill>
                <a:schemeClr val="accent1">
                  <a:lumMod val="50000"/>
                </a:schemeClr>
              </a:solidFill>
              <a:latin typeface="Earth" pitchFamily="2" charset="0"/>
            </a:endParaRPr>
          </a:p>
        </p:txBody>
      </p:sp>
      <p:pic>
        <p:nvPicPr>
          <p:cNvPr id="13" name="Picture 3"/>
          <p:cNvPicPr>
            <a:picLocks noChangeAspect="1" noChangeArrowheads="1"/>
          </p:cNvPicPr>
          <p:nvPr/>
        </p:nvPicPr>
        <p:blipFill>
          <a:blip r:embed="rId3" cstate="print"/>
          <a:srcRect/>
          <a:stretch>
            <a:fillRect/>
          </a:stretch>
        </p:blipFill>
        <p:spPr bwMode="auto">
          <a:xfrm>
            <a:off x="0" y="0"/>
            <a:ext cx="9144000" cy="1000108"/>
          </a:xfrm>
          <a:prstGeom prst="rect">
            <a:avLst/>
          </a:prstGeom>
          <a:noFill/>
        </p:spPr>
      </p:pic>
      <p:pic>
        <p:nvPicPr>
          <p:cNvPr id="7" name="6 Imagen" descr="lOGO CALIDAD.wmf"/>
          <p:cNvPicPr>
            <a:picLocks noChangeAspect="1"/>
          </p:cNvPicPr>
          <p:nvPr/>
        </p:nvPicPr>
        <p:blipFill>
          <a:blip r:embed="rId4" cstate="print"/>
          <a:stretch>
            <a:fillRect/>
          </a:stretch>
        </p:blipFill>
        <p:spPr>
          <a:xfrm>
            <a:off x="6614018" y="3714752"/>
            <a:ext cx="2337739" cy="1058872"/>
          </a:xfrm>
          <a:prstGeom prst="rect">
            <a:avLst/>
          </a:prstGeom>
        </p:spPr>
      </p:pic>
      <p:sp>
        <p:nvSpPr>
          <p:cNvPr id="8" name="7 Rectángulo"/>
          <p:cNvSpPr/>
          <p:nvPr/>
        </p:nvSpPr>
        <p:spPr>
          <a:xfrm>
            <a:off x="3000364" y="5000636"/>
            <a:ext cx="6143636" cy="285752"/>
          </a:xfrm>
          <a:prstGeom prst="rect">
            <a:avLst/>
          </a:prstGeom>
          <a:solidFill>
            <a:srgbClr val="99CC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dirty="0"/>
          </a:p>
        </p:txBody>
      </p:sp>
      <p:pic>
        <p:nvPicPr>
          <p:cNvPr id="9" name="8 Imagen" descr="UTSJR Logo nuevo 09 v.wmf"/>
          <p:cNvPicPr>
            <a:picLocks noChangeAspect="1"/>
          </p:cNvPicPr>
          <p:nvPr/>
        </p:nvPicPr>
        <p:blipFill>
          <a:blip r:embed="rId5" cstate="print"/>
          <a:stretch>
            <a:fillRect/>
          </a:stretch>
        </p:blipFill>
        <p:spPr>
          <a:xfrm>
            <a:off x="285721" y="1643051"/>
            <a:ext cx="5929354" cy="1525354"/>
          </a:xfrm>
          <a:prstGeom prst="rect">
            <a:avLst/>
          </a:prstGeom>
        </p:spPr>
      </p:pic>
      <p:pic>
        <p:nvPicPr>
          <p:cNvPr id="14" name="13 Imagen" descr="logo emp soc responsable colores.png"/>
          <p:cNvPicPr>
            <a:picLocks noChangeAspect="1"/>
          </p:cNvPicPr>
          <p:nvPr/>
        </p:nvPicPr>
        <p:blipFill>
          <a:blip r:embed="rId6" cstate="print"/>
          <a:stretch>
            <a:fillRect/>
          </a:stretch>
        </p:blipFill>
        <p:spPr>
          <a:xfrm>
            <a:off x="3500430" y="3786190"/>
            <a:ext cx="2723204" cy="960947"/>
          </a:xfrm>
          <a:prstGeom prst="rect">
            <a:avLst/>
          </a:prstGeom>
        </p:spPr>
      </p:pic>
      <p:sp>
        <p:nvSpPr>
          <p:cNvPr id="2" name="1 Marcador de pie de página"/>
          <p:cNvSpPr>
            <a:spLocks noGrp="1"/>
          </p:cNvSpPr>
          <p:nvPr>
            <p:ph type="ftr" sz="quarter" idx="11"/>
          </p:nvPr>
        </p:nvSpPr>
        <p:spPr/>
        <p:txBody>
          <a:bodyPr/>
          <a:lstStyle/>
          <a:p>
            <a:r>
              <a:rPr lang="es-ES" smtClean="0"/>
              <a:t>M.A. Jorge R Gallegos</a:t>
            </a:r>
            <a:endParaRPr lang="es-E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322190" y="1088130"/>
            <a:ext cx="4786314" cy="128626"/>
          </a:xfrm>
          <a:prstGeom prst="rect">
            <a:avLst/>
          </a:prstGeom>
          <a:solidFill>
            <a:srgbClr val="99CC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dirty="0"/>
          </a:p>
        </p:txBody>
      </p:sp>
      <p:pic>
        <p:nvPicPr>
          <p:cNvPr id="6" name="5 Imagen" descr="lOGO CALIDAD.wmf"/>
          <p:cNvPicPr>
            <a:picLocks noChangeAspect="1"/>
          </p:cNvPicPr>
          <p:nvPr/>
        </p:nvPicPr>
        <p:blipFill>
          <a:blip r:embed="rId2" cstate="print"/>
          <a:stretch>
            <a:fillRect/>
          </a:stretch>
        </p:blipFill>
        <p:spPr>
          <a:xfrm>
            <a:off x="7000892" y="5857892"/>
            <a:ext cx="1950865" cy="883639"/>
          </a:xfrm>
          <a:prstGeom prst="rect">
            <a:avLst/>
          </a:prstGeom>
        </p:spPr>
      </p:pic>
      <p:pic>
        <p:nvPicPr>
          <p:cNvPr id="8" name="7 Imagen" descr="UTSJR Logo nuevo 09 v.wmf"/>
          <p:cNvPicPr>
            <a:picLocks noChangeAspect="1"/>
          </p:cNvPicPr>
          <p:nvPr/>
        </p:nvPicPr>
        <p:blipFill>
          <a:blip r:embed="rId3" cstate="print"/>
          <a:stretch>
            <a:fillRect/>
          </a:stretch>
        </p:blipFill>
        <p:spPr>
          <a:xfrm>
            <a:off x="357158" y="500042"/>
            <a:ext cx="2286015" cy="588088"/>
          </a:xfrm>
          <a:prstGeom prst="rect">
            <a:avLst/>
          </a:prstGeom>
        </p:spPr>
      </p:pic>
      <p:pic>
        <p:nvPicPr>
          <p:cNvPr id="9" name="8 Imagen" descr="logo emp soc responsable colores.png"/>
          <p:cNvPicPr>
            <a:picLocks noChangeAspect="1"/>
          </p:cNvPicPr>
          <p:nvPr/>
        </p:nvPicPr>
        <p:blipFill>
          <a:blip r:embed="rId4" cstate="print"/>
          <a:stretch>
            <a:fillRect/>
          </a:stretch>
        </p:blipFill>
        <p:spPr>
          <a:xfrm>
            <a:off x="285720" y="5954538"/>
            <a:ext cx="2080262" cy="734069"/>
          </a:xfrm>
          <a:prstGeom prst="rect">
            <a:avLst/>
          </a:prstGeom>
        </p:spPr>
      </p:pic>
      <p:sp>
        <p:nvSpPr>
          <p:cNvPr id="7" name="6 CuadroTexto"/>
          <p:cNvSpPr txBox="1"/>
          <p:nvPr/>
        </p:nvSpPr>
        <p:spPr>
          <a:xfrm>
            <a:off x="4355976" y="620688"/>
            <a:ext cx="4536504" cy="461665"/>
          </a:xfrm>
          <a:prstGeom prst="rect">
            <a:avLst/>
          </a:prstGeom>
          <a:noFill/>
        </p:spPr>
        <p:txBody>
          <a:bodyPr wrap="square" rtlCol="0">
            <a:spAutoFit/>
          </a:bodyPr>
          <a:lstStyle/>
          <a:p>
            <a:pPr algn="ctr"/>
            <a:r>
              <a:rPr lang="en-US" sz="2400" b="1" i="1" dirty="0" smtClean="0"/>
              <a:t>UTSJR 2015</a:t>
            </a:r>
            <a:endParaRPr lang="es-MX" sz="2400" b="1" i="1" dirty="0"/>
          </a:p>
        </p:txBody>
      </p:sp>
      <p:sp>
        <p:nvSpPr>
          <p:cNvPr id="10" name="9 CuadroTexto"/>
          <p:cNvSpPr txBox="1"/>
          <p:nvPr/>
        </p:nvSpPr>
        <p:spPr>
          <a:xfrm>
            <a:off x="357158" y="2291968"/>
            <a:ext cx="8535322" cy="3400931"/>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MX" sz="4500" b="1" cap="all" dirty="0" smtClean="0">
                <a:ln w="0"/>
                <a:effectLst>
                  <a:reflection blurRad="12700" stA="50000" endPos="50000" dist="5000" dir="5400000" sy="-100000" rotWithShape="0"/>
                </a:effectLst>
                <a:latin typeface="Arial Black" pitchFamily="34" charset="0"/>
              </a:rPr>
              <a:t>plan de trabajo</a:t>
            </a:r>
          </a:p>
          <a:p>
            <a:pPr algn="ctr"/>
            <a:r>
              <a:rPr lang="es-MX" sz="8500" b="1" cap="all" dirty="0" smtClean="0">
                <a:ln w="0"/>
                <a:effectLst>
                  <a:reflection blurRad="12700" stA="50000" endPos="50000" dist="5000" dir="5400000" sy="-100000" rotWithShape="0"/>
                </a:effectLst>
                <a:latin typeface="Arial Black" pitchFamily="34" charset="0"/>
              </a:rPr>
              <a:t>Prodep promep</a:t>
            </a:r>
          </a:p>
        </p:txBody>
      </p:sp>
      <p:sp>
        <p:nvSpPr>
          <p:cNvPr id="2" name="1 Marcador de pie de página"/>
          <p:cNvSpPr>
            <a:spLocks noGrp="1"/>
          </p:cNvSpPr>
          <p:nvPr>
            <p:ph type="ftr" sz="quarter" idx="11"/>
          </p:nvPr>
        </p:nvSpPr>
        <p:spPr/>
        <p:txBody>
          <a:bodyPr/>
          <a:lstStyle/>
          <a:p>
            <a:r>
              <a:rPr lang="es-ES" smtClean="0"/>
              <a:t>M.A. Jorge R Gallegos</a:t>
            </a:r>
            <a:endParaRPr lang="es-ES"/>
          </a:p>
        </p:txBody>
      </p:sp>
    </p:spTree>
  </p:cSld>
  <p:clrMapOvr>
    <a:masterClrMapping/>
  </p:clrMapOvr>
  <mc:AlternateContent xmlns:mc="http://schemas.openxmlformats.org/markup-compatibility/2006" xmlns:p14="http://schemas.microsoft.com/office/powerpoint/2010/main">
    <mc:Choice Requires="p14">
      <p:transition spd="slow" p14:dur="2750">
        <p:randomBar dir="vert"/>
      </p:transition>
    </mc:Choice>
    <mc:Fallback xmlns="">
      <p:transition spd="slow">
        <p:randomBar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2658" y="1216756"/>
            <a:ext cx="8229600" cy="1143000"/>
          </a:xfrm>
        </p:spPr>
        <p:txBody>
          <a:bodyPr/>
          <a:lstStyle/>
          <a:p>
            <a:r>
              <a:rPr lang="es-MX" dirty="0" smtClean="0"/>
              <a:t>Acción de Mejora</a:t>
            </a:r>
            <a:endParaRPr lang="es-MX" dirty="0"/>
          </a:p>
        </p:txBody>
      </p:sp>
      <p:sp>
        <p:nvSpPr>
          <p:cNvPr id="3" name="2 Marcador de contenido"/>
          <p:cNvSpPr>
            <a:spLocks noGrp="1"/>
          </p:cNvSpPr>
          <p:nvPr>
            <p:ph idx="1"/>
          </p:nvPr>
        </p:nvSpPr>
        <p:spPr>
          <a:xfrm>
            <a:off x="457200" y="2852937"/>
            <a:ext cx="8229600" cy="2016224"/>
          </a:xfrm>
        </p:spPr>
        <p:txBody>
          <a:bodyPr>
            <a:normAutofit fontScale="70000" lnSpcReduction="20000"/>
          </a:bodyPr>
          <a:lstStyle/>
          <a:p>
            <a:pPr marL="0" indent="0" algn="just">
              <a:buNone/>
            </a:pPr>
            <a:r>
              <a:rPr lang="es-ES" sz="4200" dirty="0" smtClean="0">
                <a:effectLst>
                  <a:outerShdw blurRad="38100" dist="38100" dir="2700000" algn="tl">
                    <a:srgbClr val="000000">
                      <a:alpha val="43137"/>
                    </a:srgbClr>
                  </a:outerShdw>
                </a:effectLst>
              </a:rPr>
              <a:t>Con el propósito de mejorar continuamente los resultados de valor del Programa de Desarrollo Profesional Docente, se ha instruido el presente Plan de Trabajo que permitirá fortalecer las acciones y resultados institucionales.</a:t>
            </a:r>
            <a:endParaRPr lang="es-MX" sz="4200" dirty="0">
              <a:effectLst>
                <a:outerShdw blurRad="38100" dist="38100" dir="2700000" algn="tl">
                  <a:srgbClr val="000000">
                    <a:alpha val="43137"/>
                  </a:srgbClr>
                </a:outerShdw>
              </a:effectLst>
            </a:endParaRPr>
          </a:p>
        </p:txBody>
      </p:sp>
      <p:sp>
        <p:nvSpPr>
          <p:cNvPr id="4" name="3 Rectángulo"/>
          <p:cNvSpPr/>
          <p:nvPr/>
        </p:nvSpPr>
        <p:spPr>
          <a:xfrm>
            <a:off x="4322190" y="1088130"/>
            <a:ext cx="4786314" cy="128626"/>
          </a:xfrm>
          <a:prstGeom prst="rect">
            <a:avLst/>
          </a:prstGeom>
          <a:solidFill>
            <a:srgbClr val="99CC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dirty="0"/>
          </a:p>
        </p:txBody>
      </p:sp>
      <p:pic>
        <p:nvPicPr>
          <p:cNvPr id="5" name="4 Imagen" descr="lOGO CALIDAD.wmf"/>
          <p:cNvPicPr>
            <a:picLocks noChangeAspect="1"/>
          </p:cNvPicPr>
          <p:nvPr/>
        </p:nvPicPr>
        <p:blipFill>
          <a:blip r:embed="rId3" cstate="print"/>
          <a:stretch>
            <a:fillRect/>
          </a:stretch>
        </p:blipFill>
        <p:spPr>
          <a:xfrm>
            <a:off x="7000892" y="5857892"/>
            <a:ext cx="1950865" cy="883639"/>
          </a:xfrm>
          <a:prstGeom prst="rect">
            <a:avLst/>
          </a:prstGeom>
        </p:spPr>
      </p:pic>
      <p:pic>
        <p:nvPicPr>
          <p:cNvPr id="6" name="5 Imagen" descr="UTSJR Logo nuevo 09 v.wmf"/>
          <p:cNvPicPr>
            <a:picLocks noChangeAspect="1"/>
          </p:cNvPicPr>
          <p:nvPr/>
        </p:nvPicPr>
        <p:blipFill>
          <a:blip r:embed="rId4" cstate="print"/>
          <a:stretch>
            <a:fillRect/>
          </a:stretch>
        </p:blipFill>
        <p:spPr>
          <a:xfrm>
            <a:off x="357158" y="500042"/>
            <a:ext cx="2286015" cy="588088"/>
          </a:xfrm>
          <a:prstGeom prst="rect">
            <a:avLst/>
          </a:prstGeom>
        </p:spPr>
      </p:pic>
      <p:pic>
        <p:nvPicPr>
          <p:cNvPr id="7" name="6 Imagen" descr="logo emp soc responsable colores.png"/>
          <p:cNvPicPr>
            <a:picLocks noChangeAspect="1"/>
          </p:cNvPicPr>
          <p:nvPr/>
        </p:nvPicPr>
        <p:blipFill>
          <a:blip r:embed="rId5" cstate="print"/>
          <a:stretch>
            <a:fillRect/>
          </a:stretch>
        </p:blipFill>
        <p:spPr>
          <a:xfrm>
            <a:off x="285720" y="5954538"/>
            <a:ext cx="2080262" cy="734069"/>
          </a:xfrm>
          <a:prstGeom prst="rect">
            <a:avLst/>
          </a:prstGeom>
        </p:spPr>
      </p:pic>
      <p:sp>
        <p:nvSpPr>
          <p:cNvPr id="8" name="7 CuadroTexto"/>
          <p:cNvSpPr txBox="1"/>
          <p:nvPr/>
        </p:nvSpPr>
        <p:spPr>
          <a:xfrm>
            <a:off x="4355976" y="620688"/>
            <a:ext cx="4536504" cy="461665"/>
          </a:xfrm>
          <a:prstGeom prst="rect">
            <a:avLst/>
          </a:prstGeom>
          <a:noFill/>
        </p:spPr>
        <p:txBody>
          <a:bodyPr wrap="square" rtlCol="0">
            <a:spAutoFit/>
          </a:bodyPr>
          <a:lstStyle/>
          <a:p>
            <a:pPr algn="ctr"/>
            <a:r>
              <a:rPr lang="en-US" sz="2400" b="1" i="1" dirty="0" smtClean="0"/>
              <a:t>UTSJR 2015</a:t>
            </a:r>
            <a:endParaRPr lang="es-MX" sz="2400" b="1" i="1" dirty="0"/>
          </a:p>
        </p:txBody>
      </p:sp>
    </p:spTree>
    <p:extLst>
      <p:ext uri="{BB962C8B-B14F-4D97-AF65-F5344CB8AC3E}">
        <p14:creationId xmlns:p14="http://schemas.microsoft.com/office/powerpoint/2010/main" val="2143118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2658" y="1216756"/>
            <a:ext cx="8229600" cy="1143000"/>
          </a:xfrm>
        </p:spPr>
        <p:txBody>
          <a:bodyPr/>
          <a:lstStyle/>
          <a:p>
            <a:r>
              <a:rPr lang="es-MX" dirty="0" smtClean="0"/>
              <a:t>OBJETIVO GENERAL</a:t>
            </a:r>
            <a:endParaRPr lang="es-MX" dirty="0"/>
          </a:p>
        </p:txBody>
      </p:sp>
      <p:sp>
        <p:nvSpPr>
          <p:cNvPr id="3" name="2 Marcador de contenido"/>
          <p:cNvSpPr>
            <a:spLocks noGrp="1"/>
          </p:cNvSpPr>
          <p:nvPr>
            <p:ph idx="1"/>
          </p:nvPr>
        </p:nvSpPr>
        <p:spPr>
          <a:xfrm>
            <a:off x="457200" y="2852937"/>
            <a:ext cx="8229600" cy="2016224"/>
          </a:xfrm>
        </p:spPr>
        <p:txBody>
          <a:bodyPr>
            <a:normAutofit/>
          </a:bodyPr>
          <a:lstStyle/>
          <a:p>
            <a:pPr marL="0" indent="0" algn="just">
              <a:buNone/>
            </a:pPr>
            <a:r>
              <a:rPr lang="es-ES" sz="4200" dirty="0" smtClean="0">
                <a:effectLst>
                  <a:outerShdw blurRad="38100" dist="38100" dir="2700000" algn="tl">
                    <a:srgbClr val="000000">
                      <a:alpha val="43137"/>
                    </a:srgbClr>
                  </a:outerShdw>
                </a:effectLst>
              </a:rPr>
              <a:t>Dar seguimiento al desarrollo del Programa de Desarrollo Profesional Docente</a:t>
            </a:r>
            <a:endParaRPr lang="es-MX" sz="4200" dirty="0">
              <a:effectLst>
                <a:outerShdw blurRad="38100" dist="38100" dir="2700000" algn="tl">
                  <a:srgbClr val="000000">
                    <a:alpha val="43137"/>
                  </a:srgbClr>
                </a:outerShdw>
              </a:effectLst>
            </a:endParaRPr>
          </a:p>
        </p:txBody>
      </p:sp>
      <p:sp>
        <p:nvSpPr>
          <p:cNvPr id="4" name="3 Rectángulo"/>
          <p:cNvSpPr/>
          <p:nvPr/>
        </p:nvSpPr>
        <p:spPr>
          <a:xfrm>
            <a:off x="4322190" y="1088130"/>
            <a:ext cx="4786314" cy="128626"/>
          </a:xfrm>
          <a:prstGeom prst="rect">
            <a:avLst/>
          </a:prstGeom>
          <a:solidFill>
            <a:srgbClr val="99CC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dirty="0"/>
          </a:p>
        </p:txBody>
      </p:sp>
      <p:pic>
        <p:nvPicPr>
          <p:cNvPr id="5" name="4 Imagen" descr="lOGO CALIDAD.wmf"/>
          <p:cNvPicPr>
            <a:picLocks noChangeAspect="1"/>
          </p:cNvPicPr>
          <p:nvPr/>
        </p:nvPicPr>
        <p:blipFill>
          <a:blip r:embed="rId3" cstate="print"/>
          <a:stretch>
            <a:fillRect/>
          </a:stretch>
        </p:blipFill>
        <p:spPr>
          <a:xfrm>
            <a:off x="7000892" y="5857892"/>
            <a:ext cx="1950865" cy="883639"/>
          </a:xfrm>
          <a:prstGeom prst="rect">
            <a:avLst/>
          </a:prstGeom>
        </p:spPr>
      </p:pic>
      <p:pic>
        <p:nvPicPr>
          <p:cNvPr id="6" name="5 Imagen" descr="UTSJR Logo nuevo 09 v.wmf"/>
          <p:cNvPicPr>
            <a:picLocks noChangeAspect="1"/>
          </p:cNvPicPr>
          <p:nvPr/>
        </p:nvPicPr>
        <p:blipFill>
          <a:blip r:embed="rId4" cstate="print"/>
          <a:stretch>
            <a:fillRect/>
          </a:stretch>
        </p:blipFill>
        <p:spPr>
          <a:xfrm>
            <a:off x="357158" y="500042"/>
            <a:ext cx="2286015" cy="588088"/>
          </a:xfrm>
          <a:prstGeom prst="rect">
            <a:avLst/>
          </a:prstGeom>
        </p:spPr>
      </p:pic>
      <p:pic>
        <p:nvPicPr>
          <p:cNvPr id="7" name="6 Imagen" descr="logo emp soc responsable colores.png"/>
          <p:cNvPicPr>
            <a:picLocks noChangeAspect="1"/>
          </p:cNvPicPr>
          <p:nvPr/>
        </p:nvPicPr>
        <p:blipFill>
          <a:blip r:embed="rId5" cstate="print"/>
          <a:stretch>
            <a:fillRect/>
          </a:stretch>
        </p:blipFill>
        <p:spPr>
          <a:xfrm>
            <a:off x="285720" y="5954538"/>
            <a:ext cx="2080262" cy="734069"/>
          </a:xfrm>
          <a:prstGeom prst="rect">
            <a:avLst/>
          </a:prstGeom>
        </p:spPr>
      </p:pic>
      <p:sp>
        <p:nvSpPr>
          <p:cNvPr id="8" name="7 CuadroTexto"/>
          <p:cNvSpPr txBox="1"/>
          <p:nvPr/>
        </p:nvSpPr>
        <p:spPr>
          <a:xfrm>
            <a:off x="4355976" y="620688"/>
            <a:ext cx="4536504" cy="461665"/>
          </a:xfrm>
          <a:prstGeom prst="rect">
            <a:avLst/>
          </a:prstGeom>
          <a:noFill/>
        </p:spPr>
        <p:txBody>
          <a:bodyPr wrap="square" rtlCol="0">
            <a:spAutoFit/>
          </a:bodyPr>
          <a:lstStyle/>
          <a:p>
            <a:pPr algn="ctr"/>
            <a:r>
              <a:rPr lang="en-US" sz="2400" b="1" i="1" dirty="0" smtClean="0"/>
              <a:t>UTSJR 2015</a:t>
            </a:r>
            <a:endParaRPr lang="es-MX" sz="2400" b="1" i="1" dirty="0"/>
          </a:p>
        </p:txBody>
      </p:sp>
    </p:spTree>
    <p:extLst>
      <p:ext uri="{BB962C8B-B14F-4D97-AF65-F5344CB8AC3E}">
        <p14:creationId xmlns:p14="http://schemas.microsoft.com/office/powerpoint/2010/main" val="1130914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394198" y="440058"/>
            <a:ext cx="4786314" cy="128626"/>
          </a:xfrm>
          <a:prstGeom prst="rect">
            <a:avLst/>
          </a:prstGeom>
          <a:solidFill>
            <a:srgbClr val="99CC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dirty="0"/>
          </a:p>
        </p:txBody>
      </p:sp>
      <p:pic>
        <p:nvPicPr>
          <p:cNvPr id="6" name="5 Imagen" descr="UTSJR Logo nuevo 09 v.wmf"/>
          <p:cNvPicPr>
            <a:picLocks noChangeAspect="1"/>
          </p:cNvPicPr>
          <p:nvPr/>
        </p:nvPicPr>
        <p:blipFill>
          <a:blip r:embed="rId2" cstate="print"/>
          <a:stretch>
            <a:fillRect/>
          </a:stretch>
        </p:blipFill>
        <p:spPr>
          <a:xfrm>
            <a:off x="357158" y="116632"/>
            <a:ext cx="2286015" cy="588088"/>
          </a:xfrm>
          <a:prstGeom prst="rect">
            <a:avLst/>
          </a:prstGeom>
        </p:spPr>
      </p:pic>
      <p:sp>
        <p:nvSpPr>
          <p:cNvPr id="8" name="7 CuadroTexto"/>
          <p:cNvSpPr txBox="1"/>
          <p:nvPr/>
        </p:nvSpPr>
        <p:spPr>
          <a:xfrm>
            <a:off x="4355976" y="-27384"/>
            <a:ext cx="4536504" cy="461665"/>
          </a:xfrm>
          <a:prstGeom prst="rect">
            <a:avLst/>
          </a:prstGeom>
          <a:noFill/>
        </p:spPr>
        <p:txBody>
          <a:bodyPr wrap="square" rtlCol="0">
            <a:spAutoFit/>
          </a:bodyPr>
          <a:lstStyle/>
          <a:p>
            <a:pPr algn="r"/>
            <a:r>
              <a:rPr lang="en-US" sz="2400" b="1" i="1" dirty="0" smtClean="0"/>
              <a:t>UTSJR 2015</a:t>
            </a:r>
            <a:endParaRPr lang="es-MX" sz="2400" b="1" i="1" dirty="0"/>
          </a:p>
        </p:txBody>
      </p:sp>
      <p:pic>
        <p:nvPicPr>
          <p:cNvPr id="63" name="62 Imagen" descr="lOGO CALIDAD.wmf"/>
          <p:cNvPicPr>
            <a:picLocks noChangeAspect="1"/>
          </p:cNvPicPr>
          <p:nvPr/>
        </p:nvPicPr>
        <p:blipFill>
          <a:blip r:embed="rId3" cstate="print"/>
          <a:stretch>
            <a:fillRect/>
          </a:stretch>
        </p:blipFill>
        <p:spPr>
          <a:xfrm>
            <a:off x="7000892" y="5857892"/>
            <a:ext cx="1950865" cy="883639"/>
          </a:xfrm>
          <a:prstGeom prst="rect">
            <a:avLst/>
          </a:prstGeom>
        </p:spPr>
      </p:pic>
      <p:pic>
        <p:nvPicPr>
          <p:cNvPr id="32" name="31 Imagen" descr="logo emp soc responsable colores.png"/>
          <p:cNvPicPr>
            <a:picLocks noChangeAspect="1"/>
          </p:cNvPicPr>
          <p:nvPr/>
        </p:nvPicPr>
        <p:blipFill>
          <a:blip r:embed="rId4" cstate="print"/>
          <a:stretch>
            <a:fillRect/>
          </a:stretch>
        </p:blipFill>
        <p:spPr>
          <a:xfrm>
            <a:off x="107504" y="6384831"/>
            <a:ext cx="1214445" cy="428545"/>
          </a:xfrm>
          <a:prstGeom prst="rect">
            <a:avLst/>
          </a:prstGeom>
          <a:ln w="38100">
            <a:solidFill>
              <a:schemeClr val="tx1"/>
            </a:solidFill>
          </a:ln>
        </p:spPr>
      </p:pic>
      <p:sp>
        <p:nvSpPr>
          <p:cNvPr id="7" name="6 Rectángulo"/>
          <p:cNvSpPr/>
          <p:nvPr/>
        </p:nvSpPr>
        <p:spPr>
          <a:xfrm>
            <a:off x="6894095" y="5799221"/>
            <a:ext cx="2249905" cy="10587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8" name="17 Imagen" descr="lOGO CALIDAD.wmf"/>
          <p:cNvPicPr>
            <a:picLocks noChangeAspect="1"/>
          </p:cNvPicPr>
          <p:nvPr/>
        </p:nvPicPr>
        <p:blipFill>
          <a:blip r:embed="rId3" cstate="print"/>
          <a:stretch>
            <a:fillRect/>
          </a:stretch>
        </p:blipFill>
        <p:spPr>
          <a:xfrm>
            <a:off x="7740352" y="6276199"/>
            <a:ext cx="1363805" cy="617732"/>
          </a:xfrm>
          <a:prstGeom prst="rect">
            <a:avLst/>
          </a:prstGeom>
        </p:spPr>
      </p:pic>
      <p:sp>
        <p:nvSpPr>
          <p:cNvPr id="2" name="1 Marcador de pie de página"/>
          <p:cNvSpPr>
            <a:spLocks noGrp="1"/>
          </p:cNvSpPr>
          <p:nvPr>
            <p:ph type="ftr" sz="quarter" idx="11"/>
          </p:nvPr>
        </p:nvSpPr>
        <p:spPr/>
        <p:txBody>
          <a:bodyPr/>
          <a:lstStyle/>
          <a:p>
            <a:r>
              <a:rPr lang="es-ES" smtClean="0"/>
              <a:t>M.A. Jorge R Gallegos</a:t>
            </a:r>
            <a:endParaRPr lang="es-ES"/>
          </a:p>
        </p:txBody>
      </p:sp>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390" y="3027926"/>
            <a:ext cx="7776864" cy="2736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9 CuadroTexto"/>
          <p:cNvSpPr txBox="1"/>
          <p:nvPr/>
        </p:nvSpPr>
        <p:spPr>
          <a:xfrm>
            <a:off x="395536" y="1196752"/>
            <a:ext cx="8177754" cy="1508105"/>
          </a:xfrm>
          <a:prstGeom prst="rect">
            <a:avLst/>
          </a:prstGeom>
          <a:noFill/>
        </p:spPr>
        <p:txBody>
          <a:bodyPr wrap="square" rtlCol="0">
            <a:spAutoFit/>
          </a:bodyPr>
          <a:lstStyle/>
          <a:p>
            <a:r>
              <a:rPr lang="es-MX" sz="2300" dirty="0" smtClean="0"/>
              <a:t>Se generaran reuniones periódicas con los  diferentes Cuerpos Académicos, con el fin de ir viendo sus avances en sus programas así, como ir aclarando algunas dudas que vayan teniendo en el transcurso de los proyectos.</a:t>
            </a:r>
            <a:endParaRPr lang="es-MX" sz="2300" dirty="0"/>
          </a:p>
        </p:txBody>
      </p:sp>
    </p:spTree>
    <p:extLst>
      <p:ext uri="{BB962C8B-B14F-4D97-AF65-F5344CB8AC3E}">
        <p14:creationId xmlns:p14="http://schemas.microsoft.com/office/powerpoint/2010/main" val="316248368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394198" y="440058"/>
            <a:ext cx="4786314" cy="128626"/>
          </a:xfrm>
          <a:prstGeom prst="rect">
            <a:avLst/>
          </a:prstGeom>
          <a:solidFill>
            <a:srgbClr val="99CC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dirty="0"/>
          </a:p>
        </p:txBody>
      </p:sp>
      <p:pic>
        <p:nvPicPr>
          <p:cNvPr id="6" name="5 Imagen" descr="UTSJR Logo nuevo 09 v.wmf"/>
          <p:cNvPicPr>
            <a:picLocks noChangeAspect="1"/>
          </p:cNvPicPr>
          <p:nvPr/>
        </p:nvPicPr>
        <p:blipFill>
          <a:blip r:embed="rId2" cstate="print"/>
          <a:stretch>
            <a:fillRect/>
          </a:stretch>
        </p:blipFill>
        <p:spPr>
          <a:xfrm>
            <a:off x="357158" y="116632"/>
            <a:ext cx="2286015" cy="588088"/>
          </a:xfrm>
          <a:prstGeom prst="rect">
            <a:avLst/>
          </a:prstGeom>
        </p:spPr>
      </p:pic>
      <p:sp>
        <p:nvSpPr>
          <p:cNvPr id="8" name="7 CuadroTexto"/>
          <p:cNvSpPr txBox="1"/>
          <p:nvPr/>
        </p:nvSpPr>
        <p:spPr>
          <a:xfrm>
            <a:off x="4355976" y="-27384"/>
            <a:ext cx="4536504" cy="461665"/>
          </a:xfrm>
          <a:prstGeom prst="rect">
            <a:avLst/>
          </a:prstGeom>
          <a:noFill/>
        </p:spPr>
        <p:txBody>
          <a:bodyPr wrap="square" rtlCol="0">
            <a:spAutoFit/>
          </a:bodyPr>
          <a:lstStyle/>
          <a:p>
            <a:pPr algn="r"/>
            <a:r>
              <a:rPr lang="en-US" sz="2400" b="1" i="1" dirty="0" smtClean="0"/>
              <a:t>UTSJR 2015</a:t>
            </a:r>
            <a:endParaRPr lang="es-MX" sz="2400" b="1" i="1" dirty="0"/>
          </a:p>
        </p:txBody>
      </p:sp>
      <p:pic>
        <p:nvPicPr>
          <p:cNvPr id="63" name="62 Imagen" descr="lOGO CALIDAD.wmf"/>
          <p:cNvPicPr>
            <a:picLocks noChangeAspect="1"/>
          </p:cNvPicPr>
          <p:nvPr/>
        </p:nvPicPr>
        <p:blipFill>
          <a:blip r:embed="rId3" cstate="print"/>
          <a:stretch>
            <a:fillRect/>
          </a:stretch>
        </p:blipFill>
        <p:spPr>
          <a:xfrm>
            <a:off x="7000892" y="5857892"/>
            <a:ext cx="1950865" cy="883639"/>
          </a:xfrm>
          <a:prstGeom prst="rect">
            <a:avLst/>
          </a:prstGeom>
        </p:spPr>
      </p:pic>
      <p:pic>
        <p:nvPicPr>
          <p:cNvPr id="32" name="31 Imagen" descr="logo emp soc responsable colores.png"/>
          <p:cNvPicPr>
            <a:picLocks noChangeAspect="1"/>
          </p:cNvPicPr>
          <p:nvPr/>
        </p:nvPicPr>
        <p:blipFill>
          <a:blip r:embed="rId4" cstate="print"/>
          <a:stretch>
            <a:fillRect/>
          </a:stretch>
        </p:blipFill>
        <p:spPr>
          <a:xfrm>
            <a:off x="107504" y="6384831"/>
            <a:ext cx="1214445" cy="428545"/>
          </a:xfrm>
          <a:prstGeom prst="rect">
            <a:avLst/>
          </a:prstGeom>
          <a:ln w="38100">
            <a:solidFill>
              <a:schemeClr val="tx1"/>
            </a:solidFill>
          </a:ln>
        </p:spPr>
      </p:pic>
      <p:sp>
        <p:nvSpPr>
          <p:cNvPr id="7" name="6 Rectángulo"/>
          <p:cNvSpPr/>
          <p:nvPr/>
        </p:nvSpPr>
        <p:spPr>
          <a:xfrm>
            <a:off x="6894095" y="5799221"/>
            <a:ext cx="2249905" cy="10587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8" name="17 Imagen" descr="lOGO CALIDAD.wmf"/>
          <p:cNvPicPr>
            <a:picLocks noChangeAspect="1"/>
          </p:cNvPicPr>
          <p:nvPr/>
        </p:nvPicPr>
        <p:blipFill>
          <a:blip r:embed="rId3" cstate="print"/>
          <a:stretch>
            <a:fillRect/>
          </a:stretch>
        </p:blipFill>
        <p:spPr>
          <a:xfrm>
            <a:off x="7740352" y="6276199"/>
            <a:ext cx="1363805" cy="617732"/>
          </a:xfrm>
          <a:prstGeom prst="rect">
            <a:avLst/>
          </a:prstGeom>
        </p:spPr>
      </p:pic>
      <p:sp>
        <p:nvSpPr>
          <p:cNvPr id="2" name="1 Marcador de pie de página"/>
          <p:cNvSpPr>
            <a:spLocks noGrp="1"/>
          </p:cNvSpPr>
          <p:nvPr>
            <p:ph type="ftr" sz="quarter" idx="11"/>
          </p:nvPr>
        </p:nvSpPr>
        <p:spPr/>
        <p:txBody>
          <a:bodyPr/>
          <a:lstStyle/>
          <a:p>
            <a:r>
              <a:rPr lang="es-ES" smtClean="0"/>
              <a:t>M.A. Jorge R Gallegos</a:t>
            </a:r>
            <a:endParaRPr lang="es-ES"/>
          </a:p>
        </p:txBody>
      </p:sp>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0327" y="3054922"/>
            <a:ext cx="7701927" cy="30383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11 CuadroTexto"/>
          <p:cNvSpPr txBox="1"/>
          <p:nvPr/>
        </p:nvSpPr>
        <p:spPr>
          <a:xfrm>
            <a:off x="426694" y="908720"/>
            <a:ext cx="8177754" cy="1862048"/>
          </a:xfrm>
          <a:prstGeom prst="rect">
            <a:avLst/>
          </a:prstGeom>
          <a:noFill/>
        </p:spPr>
        <p:txBody>
          <a:bodyPr wrap="square" rtlCol="0">
            <a:spAutoFit/>
          </a:bodyPr>
          <a:lstStyle/>
          <a:p>
            <a:r>
              <a:rPr lang="es-MX" sz="2300" dirty="0" smtClean="0"/>
              <a:t>Se generaran revisiones periódicas en los Cuerpos Académicos para ver si se tiene actualizado su CVU y sus carpetas. Estas revisiones serán de manera individual y aleatoria a los integrantes.  En caso de no contar con todo al 100% se les harán observaciones y fechas de seguimiento.</a:t>
            </a:r>
            <a:endParaRPr lang="es-MX" sz="2300" dirty="0"/>
          </a:p>
        </p:txBody>
      </p:sp>
    </p:spTree>
    <p:extLst>
      <p:ext uri="{BB962C8B-B14F-4D97-AF65-F5344CB8AC3E}">
        <p14:creationId xmlns:p14="http://schemas.microsoft.com/office/powerpoint/2010/main" val="241077943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303140" y="425996"/>
            <a:ext cx="4786314" cy="128626"/>
          </a:xfrm>
          <a:prstGeom prst="rect">
            <a:avLst/>
          </a:prstGeom>
          <a:solidFill>
            <a:srgbClr val="99CC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dirty="0"/>
          </a:p>
        </p:txBody>
      </p:sp>
      <p:pic>
        <p:nvPicPr>
          <p:cNvPr id="5" name="4 Imagen" descr="lOGO CALIDAD.wmf"/>
          <p:cNvPicPr>
            <a:picLocks noChangeAspect="1"/>
          </p:cNvPicPr>
          <p:nvPr/>
        </p:nvPicPr>
        <p:blipFill>
          <a:blip r:embed="rId2" cstate="print"/>
          <a:stretch>
            <a:fillRect/>
          </a:stretch>
        </p:blipFill>
        <p:spPr>
          <a:xfrm>
            <a:off x="7000892" y="5857892"/>
            <a:ext cx="1950865" cy="883639"/>
          </a:xfrm>
          <a:prstGeom prst="rect">
            <a:avLst/>
          </a:prstGeom>
        </p:spPr>
      </p:pic>
      <p:pic>
        <p:nvPicPr>
          <p:cNvPr id="6" name="5 Imagen" descr="UTSJR Logo nuevo 09 v.wmf">
            <a:hlinkClick r:id="" action="ppaction://noaction"/>
          </p:cNvPr>
          <p:cNvPicPr>
            <a:picLocks noChangeAspect="1"/>
          </p:cNvPicPr>
          <p:nvPr/>
        </p:nvPicPr>
        <p:blipFill>
          <a:blip r:embed="rId3" cstate="print"/>
          <a:stretch>
            <a:fillRect/>
          </a:stretch>
        </p:blipFill>
        <p:spPr>
          <a:xfrm>
            <a:off x="79967" y="64046"/>
            <a:ext cx="2286015" cy="588088"/>
          </a:xfrm>
          <a:prstGeom prst="rect">
            <a:avLst/>
          </a:prstGeom>
        </p:spPr>
      </p:pic>
      <p:pic>
        <p:nvPicPr>
          <p:cNvPr id="7" name="6 Imagen" descr="logo emp soc responsable colores.png"/>
          <p:cNvPicPr>
            <a:picLocks noChangeAspect="1"/>
          </p:cNvPicPr>
          <p:nvPr/>
        </p:nvPicPr>
        <p:blipFill>
          <a:blip r:embed="rId4" cstate="print"/>
          <a:stretch>
            <a:fillRect/>
          </a:stretch>
        </p:blipFill>
        <p:spPr>
          <a:xfrm>
            <a:off x="285720" y="5954538"/>
            <a:ext cx="2080262" cy="734069"/>
          </a:xfrm>
          <a:prstGeom prst="rect">
            <a:avLst/>
          </a:prstGeom>
        </p:spPr>
      </p:pic>
      <p:sp>
        <p:nvSpPr>
          <p:cNvPr id="8" name="7 CuadroTexto">
            <a:hlinkClick r:id="" action="ppaction://noaction"/>
          </p:cNvPr>
          <p:cNvSpPr txBox="1"/>
          <p:nvPr/>
        </p:nvSpPr>
        <p:spPr>
          <a:xfrm>
            <a:off x="4655138" y="29815"/>
            <a:ext cx="4536504" cy="461665"/>
          </a:xfrm>
          <a:prstGeom prst="rect">
            <a:avLst/>
          </a:prstGeom>
          <a:noFill/>
        </p:spPr>
        <p:txBody>
          <a:bodyPr wrap="square" rtlCol="0">
            <a:spAutoFit/>
          </a:bodyPr>
          <a:lstStyle/>
          <a:p>
            <a:pPr algn="ctr"/>
            <a:r>
              <a:rPr lang="en-US" sz="2400" b="1" i="1" dirty="0" smtClean="0"/>
              <a:t>UTSJR 2015</a:t>
            </a:r>
          </a:p>
        </p:txBody>
      </p:sp>
      <p:sp>
        <p:nvSpPr>
          <p:cNvPr id="9" name="8 CuadroTexto"/>
          <p:cNvSpPr txBox="1"/>
          <p:nvPr/>
        </p:nvSpPr>
        <p:spPr>
          <a:xfrm>
            <a:off x="683568" y="2124432"/>
            <a:ext cx="7704856" cy="260071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MX" sz="7500" b="1" cap="all" dirty="0" smtClean="0">
                <a:ln w="0"/>
                <a:effectLst>
                  <a:reflection blurRad="12700" stA="50000" endPos="50000" dist="5000" dir="5400000" sy="-100000" rotWithShape="0"/>
                </a:effectLst>
                <a:latin typeface="Arial Black" pitchFamily="34" charset="0"/>
              </a:rPr>
              <a:t>Gracias</a:t>
            </a:r>
          </a:p>
          <a:p>
            <a:pPr algn="ctr"/>
            <a:endParaRPr lang="es-MX" sz="4400" b="1" cap="all" dirty="0">
              <a:ln w="0"/>
              <a:effectLst>
                <a:reflection blurRad="12700" stA="50000" endPos="50000" dist="5000" dir="5400000" sy="-100000" rotWithShape="0"/>
              </a:effectLst>
              <a:latin typeface="Arial Black" pitchFamily="34" charset="0"/>
            </a:endParaRPr>
          </a:p>
          <a:p>
            <a:pPr algn="ctr"/>
            <a:r>
              <a:rPr lang="es-MX" sz="4400" b="1" cap="all" dirty="0" smtClean="0">
                <a:ln w="0"/>
                <a:effectLst>
                  <a:reflection blurRad="12700" stA="50000" endPos="50000" dist="5000" dir="5400000" sy="-100000" rotWithShape="0"/>
                </a:effectLst>
                <a:latin typeface="Arial Black" pitchFamily="34" charset="0"/>
              </a:rPr>
              <a:t>fin</a:t>
            </a:r>
            <a:endParaRPr lang="en-US" sz="4400" b="1" cap="all" dirty="0">
              <a:ln w="0"/>
              <a:effectLst>
                <a:reflection blurRad="12700" stA="50000" endPos="50000" dist="5000" dir="5400000" sy="-100000" rotWithShape="0"/>
              </a:effectLst>
              <a:latin typeface="Arial Black" pitchFamily="34" charset="0"/>
            </a:endParaRPr>
          </a:p>
        </p:txBody>
      </p:sp>
      <p:sp>
        <p:nvSpPr>
          <p:cNvPr id="2" name="1 Marcador de pie de página"/>
          <p:cNvSpPr>
            <a:spLocks noGrp="1"/>
          </p:cNvSpPr>
          <p:nvPr>
            <p:ph type="ftr" sz="quarter" idx="11"/>
          </p:nvPr>
        </p:nvSpPr>
        <p:spPr/>
        <p:txBody>
          <a:bodyPr/>
          <a:lstStyle/>
          <a:p>
            <a:r>
              <a:rPr lang="es-ES" smtClean="0"/>
              <a:t>M.A. Jorge R Gallegos</a:t>
            </a:r>
            <a:endParaRPr lang="es-ES"/>
          </a:p>
        </p:txBody>
      </p:sp>
    </p:spTree>
    <p:extLst>
      <p:ext uri="{BB962C8B-B14F-4D97-AF65-F5344CB8AC3E}">
        <p14:creationId xmlns:p14="http://schemas.microsoft.com/office/powerpoint/2010/main" val="1920034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2697</TotalTime>
  <Words>188</Words>
  <Application>Microsoft Office PowerPoint</Application>
  <PresentationFormat>Presentación en pantalla (4:3)</PresentationFormat>
  <Paragraphs>25</Paragraphs>
  <Slides>7</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Arial Black</vt:lpstr>
      <vt:lpstr>Calibri</vt:lpstr>
      <vt:lpstr>Earth</vt:lpstr>
      <vt:lpstr>Square721 BdEx BT</vt:lpstr>
      <vt:lpstr>Tema de Office</vt:lpstr>
      <vt:lpstr>Presentación de PowerPoint</vt:lpstr>
      <vt:lpstr>Presentación de PowerPoint</vt:lpstr>
      <vt:lpstr>Acción de Mejora</vt:lpstr>
      <vt:lpstr>OBJETIVO GENERAL</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Inglés</dc:title>
  <dc:creator>M.A. Jorge R. Gallegos</dc:creator>
  <cp:lastModifiedBy>mazamoraa</cp:lastModifiedBy>
  <cp:revision>151</cp:revision>
  <dcterms:created xsi:type="dcterms:W3CDTF">2009-09-11T19:37:24Z</dcterms:created>
  <dcterms:modified xsi:type="dcterms:W3CDTF">2015-03-18T20:59:59Z</dcterms:modified>
</cp:coreProperties>
</file>